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16" r:id="rId2"/>
    <p:sldId id="323" r:id="rId3"/>
  </p:sldIdLst>
  <p:sldSz cx="9144000" cy="5143500" type="screen16x9"/>
  <p:notesSz cx="6797675" cy="9872663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oppins Light" panose="020B0604020202020204" charset="0"/>
      <p:regular r:id="rId10"/>
      <p:bold r:id="rId11"/>
      <p:italic r:id="rId12"/>
      <p:boldItalic r:id="rId13"/>
    </p:embeddedFont>
    <p:embeddedFont>
      <p:font typeface="Poppi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2F2F2"/>
    <a:srgbClr val="F0F1EF"/>
    <a:srgbClr val="C7C7C7"/>
    <a:srgbClr val="E5E6E2"/>
    <a:srgbClr val="CACDC5"/>
    <a:srgbClr val="B7BCB0"/>
    <a:srgbClr val="5F6656"/>
    <a:srgbClr val="D8DAD4"/>
    <a:srgbClr val="344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1FC5DD-7EB4-449F-B7EE-F2AB096080C4}">
  <a:tblStyle styleId="{951FC5DD-7EB4-449F-B7EE-F2AB096080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5256" autoAdjust="0"/>
  </p:normalViewPr>
  <p:slideViewPr>
    <p:cSldViewPr snapToGrid="0">
      <p:cViewPr varScale="1">
        <p:scale>
          <a:sx n="146" d="100"/>
          <a:sy n="146" d="100"/>
        </p:scale>
        <p:origin x="85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CB-4ECD-85B8-FD045D012B9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BC-4E28-826F-923A1ACE3E4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BC-4E28-826F-923A1ACE3E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BC-4E28-826F-923A1ACE3E4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DB-481F-9B3F-6D6DAF1F8BDA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DB-481F-9B3F-6D6DAF1F8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DB-481F-9B3F-6D6DAF1F8BD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37-4FB7-BA9C-C7117E5142C0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37-4FB7-BA9C-C7117E5142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37-4FB7-BA9C-C7117E5142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5A-439C-9BC5-E3B984A7B5CF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5A-439C-9BC5-E3B984A7B5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5A-439C-9BC5-E3B984A7B5C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B-43F7-A72C-EC88B4296972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5B-43F7-A72C-EC88B42969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5B-43F7-A72C-EC88B429697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81-4175-AC60-B5BE7BA8B438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81-4175-AC60-B5BE7BA8B4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81-4175-AC60-B5BE7BA8B43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9A-4516-9E40-7C4B80A89847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9A-4516-9E40-7C4B80A898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19A-4516-9E40-7C4B80A8984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F4-4415-A125-A59058199A5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F4-4415-A125-A59058199A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F4-4415-A125-A59058199A5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CE-430F-8AC4-8E46096D1535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CE-430F-8AC4-8E46096D15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CE-430F-8AC4-8E46096D153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81-4768-A7E4-14CE4986B7A8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81-4768-A7E4-14CE4986B7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81-4768-A7E4-14CE4986B7A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68-45BC-94F2-B76E07876759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68-45BC-94F2-B76E078767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68-45BC-94F2-B76E0787675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2A-492D-B7C5-52ED73B31833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2A-492D-B7C5-52ED73B318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2A-492D-B7C5-52ED73B3183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1B-4F43-BD79-E06F405E9514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1B-4F43-BD79-E06F405E95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1B-4F43-BD79-E06F405E951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формы регистрации сбъектов доступа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9D-4C2D-A894-802B1106D5AC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9D-4C2D-A894-802B1106D5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9D-4C2D-A894-802B1106D5A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2038B7B-2A94-4E31-A05E-C1A9A611FF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EFDF103-0E8E-4902-9D04-2540C6B07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FA10-3EC0-4D29-BA02-8FA1998DD59B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AFA98FC-BEBD-4BEB-B0EE-703E0EF126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DC3CB0-D748-4F5C-93AB-E10ACAE762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C4BC1-F9EB-434C-8438-9EBB677D8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1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2947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 type A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514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microsoft.com/office/2007/relationships/hdphoto" Target="../media/hdphoto1.wdp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3B8A69-14DF-45CD-A2BB-8CBBEDA056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4323" y="-130788"/>
            <a:ext cx="1737924" cy="918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2395A3-2EDE-45E7-BADC-3A741ED222C0}"/>
              </a:ext>
            </a:extLst>
          </p:cNvPr>
          <p:cNvSpPr txBox="1"/>
          <p:nvPr/>
        </p:nvSpPr>
        <p:spPr>
          <a:xfrm>
            <a:off x="1381407" y="66787"/>
            <a:ext cx="6773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 мониторинге содержания и наполнения цифровых платформ в соответствии с разработанным чек-листом и сайтов  ЦОПП» 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6BABBA18-C303-4228-A948-9C859A1BC714}"/>
              </a:ext>
            </a:extLst>
          </p:cNvPr>
          <p:cNvSpPr/>
          <p:nvPr/>
        </p:nvSpPr>
        <p:spPr>
          <a:xfrm>
            <a:off x="512485" y="902675"/>
            <a:ext cx="2440083" cy="5978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Наличие формы регистрации субъектов доступа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781C967F-3CF5-4C25-8C1E-1DB19D96E2A7}"/>
              </a:ext>
            </a:extLst>
          </p:cNvPr>
          <p:cNvSpPr/>
          <p:nvPr/>
        </p:nvSpPr>
        <p:spPr>
          <a:xfrm>
            <a:off x="3491473" y="902674"/>
            <a:ext cx="2440083" cy="5978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Наличие возможности онлайн-регистрации на проводимые мероприятия ЦОПП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BCD09E75-240A-49DF-B692-7E75261145FD}"/>
              </a:ext>
            </a:extLst>
          </p:cNvPr>
          <p:cNvSpPr/>
          <p:nvPr/>
        </p:nvSpPr>
        <p:spPr>
          <a:xfrm>
            <a:off x="6470461" y="902675"/>
            <a:ext cx="2440083" cy="5978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Наличие визуализации актуальных значений показателей эффективности деятельности ЦОПП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17B43461-D9DE-49AA-8FAC-BF6227EFF2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95582"/>
              </p:ext>
            </p:extLst>
          </p:nvPr>
        </p:nvGraphicFramePr>
        <p:xfrm>
          <a:off x="478302" y="1455521"/>
          <a:ext cx="2474266" cy="126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A13A66FC-662F-409B-BE7E-03CE2E1504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856803"/>
              </p:ext>
            </p:extLst>
          </p:nvPr>
        </p:nvGraphicFramePr>
        <p:xfrm>
          <a:off x="3457290" y="1500554"/>
          <a:ext cx="2474266" cy="126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358BFB6D-177C-4311-9E46-234C0EDE4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797854"/>
              </p:ext>
            </p:extLst>
          </p:nvPr>
        </p:nvGraphicFramePr>
        <p:xfrm>
          <a:off x="6453369" y="1493884"/>
          <a:ext cx="2474266" cy="126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77A66CC9-1EE4-44B2-A4A5-0815005B968F}"/>
              </a:ext>
            </a:extLst>
          </p:cNvPr>
          <p:cNvSpPr/>
          <p:nvPr/>
        </p:nvSpPr>
        <p:spPr>
          <a:xfrm>
            <a:off x="478302" y="2723664"/>
            <a:ext cx="2440083" cy="6150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Наличие на главной/начальной странице:</a:t>
            </a:r>
          </a:p>
          <a:p>
            <a:pPr algn="ctr"/>
            <a:r>
              <a:rPr lang="ru-RU" sz="1000" dirty="0">
                <a:latin typeface="+mj-lt"/>
              </a:rPr>
              <a:t>календаря предстоящих событий/ мероприятий проводимых ЦОПП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6772FFC4-812E-4748-8249-BF44C3F60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485436"/>
              </p:ext>
            </p:extLst>
          </p:nvPr>
        </p:nvGraphicFramePr>
        <p:xfrm>
          <a:off x="461210" y="3397348"/>
          <a:ext cx="2474266" cy="126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AA4C6E8-EB42-4C15-8755-1E8627735638}"/>
              </a:ext>
            </a:extLst>
          </p:cNvPr>
          <p:cNvSpPr/>
          <p:nvPr/>
        </p:nvSpPr>
        <p:spPr>
          <a:xfrm>
            <a:off x="3491473" y="2723664"/>
            <a:ext cx="2440083" cy="6150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Наличие на главной/начальной странице: обратной связи пользователей услуг ЦОПП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2617C4BC-D752-4E1D-9977-DF9435EC5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332598"/>
              </p:ext>
            </p:extLst>
          </p:nvPr>
        </p:nvGraphicFramePr>
        <p:xfrm>
          <a:off x="3457290" y="3397347"/>
          <a:ext cx="2474266" cy="126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A57235AA-6CB4-40CA-A4EC-35BCE190AB50}"/>
              </a:ext>
            </a:extLst>
          </p:cNvPr>
          <p:cNvSpPr/>
          <p:nvPr/>
        </p:nvSpPr>
        <p:spPr>
          <a:xfrm>
            <a:off x="6504644" y="2723664"/>
            <a:ext cx="2440083" cy="6150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Наличие баз данных информационно-справочных ресурсов</a:t>
            </a: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xmlns="" id="{2C7ADBCB-A779-4548-BEF8-538D46A58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419147"/>
              </p:ext>
            </p:extLst>
          </p:nvPr>
        </p:nvGraphicFramePr>
        <p:xfrm>
          <a:off x="6470461" y="3436121"/>
          <a:ext cx="2474266" cy="126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F2EBF30-DDAB-4107-8E05-BFF5F09D8232}"/>
              </a:ext>
            </a:extLst>
          </p:cNvPr>
          <p:cNvSpPr txBox="1"/>
          <p:nvPr/>
        </p:nvSpPr>
        <p:spPr>
          <a:xfrm>
            <a:off x="8638569" y="4645167"/>
            <a:ext cx="497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71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28AA9FF-3BE7-421A-B9A1-B64BF42D036A}"/>
              </a:ext>
            </a:extLst>
          </p:cNvPr>
          <p:cNvSpPr/>
          <p:nvPr/>
        </p:nvSpPr>
        <p:spPr>
          <a:xfrm>
            <a:off x="246950" y="86749"/>
            <a:ext cx="2440083" cy="5978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Наличие каталога образовательных программ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E0C6398-F182-4E9C-AB83-5B4DA597439F}"/>
              </a:ext>
            </a:extLst>
          </p:cNvPr>
          <p:cNvSpPr/>
          <p:nvPr/>
        </p:nvSpPr>
        <p:spPr>
          <a:xfrm>
            <a:off x="6339553" y="86748"/>
            <a:ext cx="2440083" cy="5978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Наличие сервиса записи на обучение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31454A1-7A8D-49CB-A665-FAADA5079559}"/>
              </a:ext>
            </a:extLst>
          </p:cNvPr>
          <p:cNvSpPr/>
          <p:nvPr/>
        </p:nvSpPr>
        <p:spPr>
          <a:xfrm>
            <a:off x="3351958" y="87392"/>
            <a:ext cx="2440083" cy="5985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+mj-lt"/>
              </a:rPr>
              <a:t>Наличие ссылок на платформы онлайн-образования, профориентации, профессионального тестирования, оценки компетенций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0BE39319-A0A2-4B5C-A564-B64985DA6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469992"/>
              </p:ext>
            </p:extLst>
          </p:nvPr>
        </p:nvGraphicFramePr>
        <p:xfrm>
          <a:off x="212767" y="592704"/>
          <a:ext cx="2385067" cy="115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8EBC7731-ECFD-4233-BA58-BF6DF0740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056658"/>
              </p:ext>
            </p:extLst>
          </p:nvPr>
        </p:nvGraphicFramePr>
        <p:xfrm>
          <a:off x="3320759" y="599505"/>
          <a:ext cx="2385067" cy="115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21DF654E-DA7E-443F-B42B-6445F7BA5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8295"/>
              </p:ext>
            </p:extLst>
          </p:nvPr>
        </p:nvGraphicFramePr>
        <p:xfrm>
          <a:off x="212766" y="2324910"/>
          <a:ext cx="2385067" cy="115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BF081260-3277-4953-80B2-161B14507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251286"/>
              </p:ext>
            </p:extLst>
          </p:nvPr>
        </p:nvGraphicFramePr>
        <p:xfrm>
          <a:off x="6381168" y="589846"/>
          <a:ext cx="2385067" cy="115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A2879667-DF58-4B28-9E70-824A432CF7B3}"/>
              </a:ext>
            </a:extLst>
          </p:cNvPr>
          <p:cNvSpPr/>
          <p:nvPr/>
        </p:nvSpPr>
        <p:spPr>
          <a:xfrm>
            <a:off x="212767" y="1838644"/>
            <a:ext cx="2440083" cy="5978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Наличие информационного раздела для лиц с ОВЗ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CFC4A1EB-52FD-4F8A-9958-B4A55BEB1E5A}"/>
              </a:ext>
            </a:extLst>
          </p:cNvPr>
          <p:cNvSpPr/>
          <p:nvPr/>
        </p:nvSpPr>
        <p:spPr>
          <a:xfrm>
            <a:off x="246950" y="3420085"/>
            <a:ext cx="2440083" cy="5978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Наличие раздела «История успеха»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AAE50181-102E-46C9-953F-36C418A65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900756"/>
              </p:ext>
            </p:extLst>
          </p:nvPr>
        </p:nvGraphicFramePr>
        <p:xfrm>
          <a:off x="212765" y="3987120"/>
          <a:ext cx="2385067" cy="115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AB0D6C2-247D-475A-93E6-1049011F3A04}"/>
              </a:ext>
            </a:extLst>
          </p:cNvPr>
          <p:cNvSpPr/>
          <p:nvPr/>
        </p:nvSpPr>
        <p:spPr>
          <a:xfrm>
            <a:off x="3351958" y="1838644"/>
            <a:ext cx="2440083" cy="5978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Наличие информации о партнерских организациях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61660CF4-0220-4D3A-BC94-D2491D882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443887"/>
              </p:ext>
            </p:extLst>
          </p:nvPr>
        </p:nvGraphicFramePr>
        <p:xfrm>
          <a:off x="3310677" y="2335225"/>
          <a:ext cx="2385067" cy="115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C281BEC4-F3E6-4D3C-BB3A-B743ED2B0C4F}"/>
              </a:ext>
            </a:extLst>
          </p:cNvPr>
          <p:cNvSpPr/>
          <p:nvPr/>
        </p:nvSpPr>
        <p:spPr>
          <a:xfrm>
            <a:off x="6326152" y="1838644"/>
            <a:ext cx="2440083" cy="5978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+mj-lt"/>
              </a:rPr>
              <a:t>Наличие сервиса с размещенными резюме соискателей и вакансиями основных партнеров реального сектора экономики для содействия трудоустройству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9056C864-A7DB-4F76-A766-9FA801B30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518273"/>
              </p:ext>
            </p:extLst>
          </p:nvPr>
        </p:nvGraphicFramePr>
        <p:xfrm>
          <a:off x="6339553" y="2324910"/>
          <a:ext cx="2385067" cy="115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D06B7A5C-ED5A-4893-B33B-75BCFFBB5F74}"/>
              </a:ext>
            </a:extLst>
          </p:cNvPr>
          <p:cNvSpPr/>
          <p:nvPr/>
        </p:nvSpPr>
        <p:spPr>
          <a:xfrm>
            <a:off x="3351958" y="3420085"/>
            <a:ext cx="2440083" cy="5978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Наличие новостной ленты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E58DA5C1-A90A-4878-ACF1-C74E8BADF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465821"/>
              </p:ext>
            </p:extLst>
          </p:nvPr>
        </p:nvGraphicFramePr>
        <p:xfrm>
          <a:off x="3351958" y="3985823"/>
          <a:ext cx="2385067" cy="115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B34114EF-4B38-4677-BD33-68D8CDA2B85B}"/>
              </a:ext>
            </a:extLst>
          </p:cNvPr>
          <p:cNvSpPr/>
          <p:nvPr/>
        </p:nvSpPr>
        <p:spPr>
          <a:xfrm>
            <a:off x="6319388" y="3428738"/>
            <a:ext cx="2440083" cy="5978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Наличие ресурса для профессиональной ориентации и самоопределения личности</a:t>
            </a: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184E3307-35A3-469D-AC7F-E3B167905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756442"/>
              </p:ext>
            </p:extLst>
          </p:nvPr>
        </p:nvGraphicFramePr>
        <p:xfrm>
          <a:off x="6346895" y="3985823"/>
          <a:ext cx="2385067" cy="115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5F1A01A-A44E-4019-96CD-8F02F784C546}"/>
              </a:ext>
            </a:extLst>
          </p:cNvPr>
          <p:cNvSpPr txBox="1"/>
          <p:nvPr/>
        </p:nvSpPr>
        <p:spPr>
          <a:xfrm>
            <a:off x="8638569" y="4645167"/>
            <a:ext cx="497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623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5526</TotalTime>
  <Words>133</Words>
  <Application>Microsoft Office PowerPoint</Application>
  <PresentationFormat>Экран (16:9)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Calibri</vt:lpstr>
      <vt:lpstr>Times New Roman</vt:lpstr>
      <vt:lpstr>Poppins Light</vt:lpstr>
      <vt:lpstr>Arial</vt:lpstr>
      <vt:lpstr>Poppins</vt:lpstr>
      <vt:lpstr>Cymbeline template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Учетная запись Майкрософт</cp:lastModifiedBy>
  <cp:revision>243</cp:revision>
  <cp:lastPrinted>2021-07-28T07:48:26Z</cp:lastPrinted>
  <dcterms:modified xsi:type="dcterms:W3CDTF">2022-05-26T08:43:43Z</dcterms:modified>
</cp:coreProperties>
</file>